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4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269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93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99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64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883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234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5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25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408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817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139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654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525D1-4853-45B2-BE63-53C248468C11}" type="datetimeFigureOut">
              <a:rPr lang="ru-RU" smtClean="0"/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AFF47-4D13-4501-AD1E-0974B527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74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obrazovanie/rechevoe-razvitie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086"/>
            <a:ext cx="12191999" cy="69450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68137" y="1349829"/>
            <a:ext cx="805542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                </a:t>
            </a:r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Развивающая </a:t>
            </a:r>
          </a:p>
          <a:p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 предметно-пространственная 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                   среда (РППС)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     в комбинированной группе 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при работе с детьми с  ограниченными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 возможностями здоровья (ОВЗ)</a:t>
            </a:r>
            <a:endParaRPr lang="ru-RU" sz="28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34696" y="5291477"/>
            <a:ext cx="20726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Пульбер С.И.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75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72937" y="444137"/>
            <a:ext cx="923979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Проблема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речи во всем ее видовом разнообразии является актуальной в дошкольном возрасте. На сегодняшний день существует множество методик, с помощью которых можно регулировать процесс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Развитие речи. Речевое развитие детей"/>
              </a:rPr>
              <a:t>развития речи у детей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Важнейшим условием совершенствования речевой деятельности дошкольников является создание эмоционально благоприятной ситуации, способствующей возникновению желания активно участвовать в речевом общении. При этом особое значение имеет игровое общение детей. Игровое общение есть тот необходимый базис, в рамках которого происходит формирование и совершенствование речевой активности ребенка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ребенка дошкольного возраста большое влияние оказывает окружающее его пространство, среда, в которой он находится большую часть времени. В условиях дошкольного учреждения такой средой является групповая комната. Особую значимость проблема организации предметно-развивающей среды приобретает при работе в логопедических группах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Нерегламентированная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рамками непосредственно образовательная деятельность детей (под руководством педагога или самостоятельная) наиболее продолжительна. В ходе этой деятельности воспитателями организуются индивидуальные и подгрупповые коррекционно-ориентированные формы взаимодействия с детьми. Предметно-развивающая среда позволяет обогатить опыт эмоционально-практического взаимодействия ребенка со сверстниками и педагогом, включить в активную познавательную деятельность всех детей группы. Среда стимулирует развитие познавательности, инициативности. В ней дети реализуют свои способности.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56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7771" y="452846"/>
            <a:ext cx="9213669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предметно-развивающей среды входит коррекционный уголок в группе. Он представляет собой специально оборудованное пространство для игр поодиночке или небольшими группами. В его оборудование входят стеллажи, зеркало, игровой, дидактический и наглядный материал. С их помощью воспитатели создают условия для коррекции отклонений в развитии детей, стимуляции речевой деятельности и речевого общения. В основу наполняемости коррекционного уголка положено тематическое планирование по лексическим темам. Подбор игрового и дидактического материала осуществляется на основе рекомендаций логопеда, что делает взаимодействие с воспитателями не формальным, а очень тесным и плодотворным. Содержание определяется не случайно, а в строгом соответствии с программой, физиологическими и психолого-педагогическими особенностями формирования речи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Речевой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 – это специально оборудованное пространство для игр поодиночке или небольшими группами. В нем совершенствуются навыки по речевому развитию, учитываются возрастные особенности и интересы детей. Работа в этом уголке способствует развитию речи, правильному произношению звуков. Речевые уголки способствуют содержательному общению детей с взрослыми и сверстниками. С их помощью педагоги создают условия для развития детей, стимуляции речевой деятельности и речевого общения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Наличие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речевого уголка в логопедической группе обязательно так как он нужен для создания обогащенной предметно-развивающей и поддерживающей речевой среды в группе. Работа в этом уголке способствует развитию речи, правильному произношению звуков.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69029" y="444138"/>
            <a:ext cx="795092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 речевого уголка необходимо соблюдать следующие требования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Дидактическое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должно соответствовать структуре речевых нарушений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детей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их индивидуальным и возрастным особенностям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Речевой уголок желательно разместить рядом с книжным уголком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Оформление уголка должно быть эстетичным, привлекательным для детей, и вызывать стремление к самостоятельной деятельности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Игровой материал должен быть доступным для ребенка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Не следует перегружать уголок оборудованием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Неотъемлемым атрибутом речевого уголка должна быть игрушка – “одушевленный персонаж”, который помогает решать такие важные коррекционные задачи, как преодоление неуверенности, стеснительность, достижение эмоциональной устойчивости,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вызывать у детей речевой интерес, побуждать к речевой активности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Это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создаст более комфортные условия для занятий в нем. Доступ к уголку должен быть удобным, чтобы дети сами могли подходить к нему и заниматься</a:t>
            </a:r>
          </a:p>
        </p:txBody>
      </p:sp>
    </p:spTree>
    <p:extLst>
      <p:ext uri="{BB962C8B-B14F-4D97-AF65-F5344CB8AC3E}">
        <p14:creationId xmlns:p14="http://schemas.microsoft.com/office/powerpoint/2010/main" val="331906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55817" y="287383"/>
            <a:ext cx="75242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Содержание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речевых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уголков: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формирование физиологического и речевого дыхания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704" y="3810196"/>
            <a:ext cx="3474551" cy="25947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704" y="1010179"/>
            <a:ext cx="3474551" cy="26038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17" y="1010179"/>
            <a:ext cx="3444377" cy="25812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17" y="3810196"/>
            <a:ext cx="3444377" cy="259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72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62400" y="522514"/>
            <a:ext cx="491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формирование слухового внимания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597" y="1414359"/>
            <a:ext cx="8065106" cy="476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38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88229" y="557349"/>
            <a:ext cx="3570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84024" y="557349"/>
            <a:ext cx="640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на развитие артикуляционной моторики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2" r="1264"/>
          <a:stretch/>
        </p:blipFill>
        <p:spPr>
          <a:xfrm>
            <a:off x="872829" y="2621280"/>
            <a:ext cx="5072880" cy="34181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71" r="428"/>
          <a:stretch/>
        </p:blipFill>
        <p:spPr>
          <a:xfrm>
            <a:off x="6818537" y="1201783"/>
            <a:ext cx="4694193" cy="32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54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56114" y="505097"/>
            <a:ext cx="84821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хочется напомнить, что одним из главных условий качества коррекционно-речевого воздействия являются искренняя заинтересованность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нас, как педагогов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его результатах, желание помочь ребенку, постоянная готовность оказать ему необходимую помощь и поддержку в случаях затруднений. А главное,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вооружиться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простыми и эффективными средствами для организации речевых уголков, которые таят в себе огромный резерв творческого развития ребенка.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786" y="2579854"/>
            <a:ext cx="3686175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670" y="2579854"/>
            <a:ext cx="40671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6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616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31178" y="2246811"/>
            <a:ext cx="47810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 </a:t>
            </a:r>
            <a:r>
              <a:rPr lang="ru-RU" sz="4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Спасибо </a:t>
            </a:r>
          </a:p>
          <a:p>
            <a:r>
              <a:rPr lang="ru-RU" sz="4000" b="1" i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       за</a:t>
            </a:r>
          </a:p>
          <a:p>
            <a:r>
              <a:rPr lang="ru-RU" sz="4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внимание !</a:t>
            </a:r>
            <a:endParaRPr lang="ru-RU" sz="40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90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100</Words>
  <Application>Microsoft Office PowerPoint</Application>
  <PresentationFormat>Широкоэкранный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 Пульбер</dc:creator>
  <cp:lastModifiedBy>Иван Пульбер</cp:lastModifiedBy>
  <cp:revision>11</cp:revision>
  <dcterms:created xsi:type="dcterms:W3CDTF">2024-04-19T17:46:25Z</dcterms:created>
  <dcterms:modified xsi:type="dcterms:W3CDTF">2024-04-19T19:28:40Z</dcterms:modified>
</cp:coreProperties>
</file>