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8" r:id="rId3"/>
    <p:sldId id="257" r:id="rId4"/>
    <p:sldId id="259" r:id="rId5"/>
    <p:sldId id="272" r:id="rId6"/>
    <p:sldId id="267" r:id="rId7"/>
    <p:sldId id="268" r:id="rId8"/>
    <p:sldId id="262" r:id="rId9"/>
    <p:sldId id="260" r:id="rId10"/>
    <p:sldId id="270" r:id="rId11"/>
    <p:sldId id="269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3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6C0000"/>
    <a:srgbClr val="753805"/>
    <a:srgbClr val="7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660"/>
  </p:normalViewPr>
  <p:slideViewPr>
    <p:cSldViewPr>
      <p:cViewPr varScale="1">
        <p:scale>
          <a:sx n="53" d="100"/>
          <a:sy n="53" d="100"/>
        </p:scale>
        <p:origin x="600" y="43"/>
      </p:cViewPr>
      <p:guideLst>
        <p:guide orient="horz" pos="2160"/>
        <p:guide pos="23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548680"/>
            <a:ext cx="5760640" cy="3528392"/>
          </a:xfrm>
        </p:spPr>
        <p:txBody>
          <a:bodyPr>
            <a:normAutofit/>
          </a:bodyPr>
          <a:lstStyle/>
          <a:p>
            <a:r>
              <a:rPr lang="ru-RU" sz="1400" b="1" dirty="0">
                <a:latin typeface="Georgia" pitchFamily="18" charset="0"/>
              </a:rPr>
              <a:t>МДОУ д/с  № 28</a:t>
            </a:r>
            <a:br>
              <a:rPr lang="ru-RU" sz="1400" b="1" dirty="0">
                <a:latin typeface="Georgia" pitchFamily="18" charset="0"/>
              </a:rPr>
            </a:br>
            <a:r>
              <a:rPr lang="ru-RU" sz="1400" b="1" dirty="0">
                <a:latin typeface="Georgia" pitchFamily="18" charset="0"/>
              </a:rPr>
              <a:t>общеразвивающего </a:t>
            </a:r>
            <a:r>
              <a:rPr lang="ru-RU" sz="1400" b="1" dirty="0" smtClean="0">
                <a:latin typeface="Georgia" pitchFamily="18" charset="0"/>
              </a:rPr>
              <a:t>вида</a:t>
            </a:r>
            <a:br>
              <a:rPr lang="ru-RU" sz="1400" b="1" dirty="0" smtClean="0">
                <a:latin typeface="Georgia" pitchFamily="18" charset="0"/>
              </a:rPr>
            </a:br>
            <a:r>
              <a:rPr lang="ru-RU" sz="1400" b="1" dirty="0" smtClean="0">
                <a:latin typeface="Georgia" pitchFamily="18" charset="0"/>
              </a:rPr>
              <a:t>г. Узловая</a:t>
            </a:r>
            <a:br>
              <a:rPr lang="ru-RU" sz="1400" b="1" dirty="0" smtClean="0">
                <a:latin typeface="Georgia" pitchFamily="18" charset="0"/>
              </a:rPr>
            </a:br>
            <a:r>
              <a:rPr lang="ru-RU" sz="1400" b="1" dirty="0" smtClean="0">
                <a:latin typeface="Georgia" pitchFamily="18" charset="0"/>
              </a:rPr>
              <a:t>2024 г.</a:t>
            </a:r>
            <a:br>
              <a:rPr lang="ru-RU" sz="1400" b="1" dirty="0" smtClean="0">
                <a:latin typeface="Georgia" pitchFamily="18" charset="0"/>
              </a:rPr>
            </a:br>
            <a:r>
              <a:rPr lang="ru-RU" sz="1400" b="1" dirty="0">
                <a:latin typeface="Georgia" pitchFamily="18" charset="0"/>
              </a:rPr>
              <a:t/>
            </a:r>
            <a:br>
              <a:rPr lang="ru-RU" sz="1400" b="1" dirty="0">
                <a:latin typeface="Georgia" pitchFamily="18" charset="0"/>
              </a:rPr>
            </a:br>
            <a:r>
              <a:rPr lang="ru-RU" sz="1400" b="1" dirty="0" smtClean="0">
                <a:latin typeface="Georgia" pitchFamily="18" charset="0"/>
              </a:rPr>
              <a:t/>
            </a:r>
            <a:br>
              <a:rPr lang="ru-RU" sz="1400" b="1" dirty="0" smtClean="0">
                <a:latin typeface="Georgia" pitchFamily="18" charset="0"/>
              </a:rPr>
            </a:br>
            <a:r>
              <a:rPr lang="ru-RU" sz="1400" b="1" dirty="0">
                <a:latin typeface="Georgia" pitchFamily="18" charset="0"/>
              </a:rPr>
              <a:t/>
            </a:r>
            <a:br>
              <a:rPr lang="ru-RU" sz="1400" b="1" dirty="0">
                <a:latin typeface="Georgia" pitchFamily="18" charset="0"/>
              </a:rPr>
            </a:br>
            <a:r>
              <a:rPr lang="ru-RU" sz="2200" b="1" i="1" dirty="0" smtClean="0">
                <a:latin typeface="Georgia" pitchFamily="18" charset="0"/>
              </a:rPr>
              <a:t/>
            </a:r>
            <a:br>
              <a:rPr lang="ru-RU" sz="2200" b="1" i="1" dirty="0" smtClean="0">
                <a:latin typeface="Georgia" pitchFamily="18" charset="0"/>
              </a:rPr>
            </a:br>
            <a:r>
              <a:rPr lang="ru-RU" sz="2200" b="1" i="1" dirty="0" smtClean="0">
                <a:latin typeface="Georgia" pitchFamily="18" charset="0"/>
              </a:rPr>
              <a:t>        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День русского языка </a:t>
            </a:r>
            <a:b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    Пушкинский день</a:t>
            </a:r>
            <a:b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  6 июня</a:t>
            </a:r>
            <a:endParaRPr lang="ru-RU" sz="32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5373216"/>
            <a:ext cx="3096344" cy="864096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Воспитатель: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Пульбер С. И.</a:t>
            </a:r>
            <a:endParaRPr lang="ru-RU" sz="2000" i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488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Руслан и Людмила</a:t>
            </a:r>
            <a:endParaRPr lang="ru-RU" sz="3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http://www.playcast.ru/uploads/2013/10/13/62998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628800"/>
            <a:ext cx="6998912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Лукоморья дуб зелёный</a:t>
            </a:r>
            <a:endParaRPr lang="ru-RU" sz="3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http://miloliza.com/images/stories/illyustratsi-skazki-pushkina-lukomorie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556792"/>
            <a:ext cx="6400352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любят сказки А.С. Пушкина</a:t>
            </a:r>
            <a:endParaRPr lang="ru-RU" sz="3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http://www.neizvestniy-geniy.ru/images/works/photo/2013/09/1020991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556792"/>
            <a:ext cx="2680610" cy="3312368"/>
          </a:xfrm>
          <a:prstGeom prst="rect">
            <a:avLst/>
          </a:prstGeom>
          <a:noFill/>
        </p:spPr>
      </p:pic>
      <p:pic>
        <p:nvPicPr>
          <p:cNvPr id="1028" name="Picture 4" descr="http://st.depositphotos.com/1649908/4266/v/950/depositphotos_42660913-Academic-and-education-set-books-scroll-p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356992"/>
            <a:ext cx="2988893" cy="3123089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1619672" y="1268760"/>
            <a:ext cx="2664296" cy="4968552"/>
          </a:xfrm>
        </p:spPr>
        <p:txBody>
          <a:bodyPr>
            <a:normAutofit/>
          </a:bodyPr>
          <a:lstStyle/>
          <a:p>
            <a:r>
              <a:rPr lang="ru-RU" sz="220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 Сергеевич Пушкин был великим поэтом. Он писал сказки, стихи, рассказы, поэмы, которые знают и любят люди всего мира.  Пушкин – самый любимый писатель в нашей стране.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1619672" y="2636912"/>
            <a:ext cx="6624736" cy="3816424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2" name="Picture 2" descr="http://pushkinmuzey.ru/wp-content/uploads/2017/03/%D0%BF%D0%BE%D1%80%D1%82%D1%80%D0%B5%D1%82-%D0%BA%D0%B8%D0%BF%D1%80%D0%B5%D0%BD%D1%81%D0%BA%D0%BE%D0%B3%D0%B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124744"/>
            <a:ext cx="3352164" cy="4608512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436096" y="980728"/>
            <a:ext cx="2016224" cy="5328592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раннего детства маленькому Саше напевала песни, рассказывала необычные истории и сказки его любимая няня – Арина Родионовна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1619672" y="1628800"/>
            <a:ext cx="2808312" cy="4824536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88984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8" name="Picture 2" descr="https://s3-eu-west-1.amazonaws.com/elitsy/media/cache/ec/e7/ece72beeb0f2c718d2c2f56e20fca0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268760"/>
            <a:ext cx="3164116" cy="461054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5"/>
          <p:cNvSpPr>
            <a:spLocks noGrp="1"/>
          </p:cNvSpPr>
          <p:nvPr>
            <p:ph idx="1"/>
          </p:nvPr>
        </p:nvSpPr>
        <p:spPr>
          <a:xfrm>
            <a:off x="971600" y="1124744"/>
            <a:ext cx="7272808" cy="4608512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800" dirty="0" smtClean="0"/>
              <a:t> </a:t>
            </a:r>
            <a:endParaRPr lang="ru-RU" sz="2800" i="1" dirty="0" smtClean="0"/>
          </a:p>
          <a:p>
            <a:pPr algn="ctr">
              <a:spcBef>
                <a:spcPts val="0"/>
              </a:spcBef>
              <a:buNone/>
            </a:pPr>
            <a:endParaRPr lang="ru-RU" sz="2800" b="1" i="1" dirty="0" smtClean="0"/>
          </a:p>
          <a:p>
            <a:pPr algn="ctr">
              <a:spcBef>
                <a:spcPts val="0"/>
              </a:spcBef>
              <a:buNone/>
            </a:pPr>
            <a:endParaRPr lang="ru-RU" sz="1400" b="1" i="1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412776"/>
            <a:ext cx="34563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сказках добрые воевали со злыми. Злые были сильными и ловкими. Добрым приходилось трудно, но в конце концов – добро побеждает зло. Став взрослым, Пушкин собирал и записывал народные песни, сказки, а затем и сам создал чудесные сказки.</a:t>
            </a:r>
            <a:endParaRPr lang="ru-RU" sz="24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 descr="http://illustrators.ru/uploads/illustration/image/441426/main_441426_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980728"/>
            <a:ext cx="3522439" cy="511256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Сказка о царе </a:t>
            </a:r>
            <a:r>
              <a:rPr lang="ru-RU" sz="32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Салтане</a:t>
            </a:r>
            <a:endParaRPr lang="ru-RU" sz="3200" dirty="0"/>
          </a:p>
        </p:txBody>
      </p:sp>
      <p:pic>
        <p:nvPicPr>
          <p:cNvPr id="4" name="Picture 2" descr="https://img-fotki.yandex.ru/get/6741/225044291.360/0_130552_76289967_or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340768"/>
            <a:ext cx="3744416" cy="4970463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Сказка о рыбаке и рыбке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://sunpics.ru/images/1905392_record-813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268760"/>
            <a:ext cx="6051147" cy="530120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Сказка о золотом петушке</a:t>
            </a:r>
            <a:endParaRPr lang="ru-RU" sz="3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http://konesh.ru/imgs/konkurs-na-luchshego-znatoka-skazok-a-s-pushkina-sentyabre/257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412776"/>
            <a:ext cx="3528392" cy="4720257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Сказка о мёртвой царевне </a:t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семи богатырях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static.diary.ru/userdir/1/1/2/1/1121602/715546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83367" y="1680324"/>
            <a:ext cx="3166844" cy="4701004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187624" y="476672"/>
            <a:ext cx="6624736" cy="77809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Сказка о попе и работнике его </a:t>
            </a:r>
            <a:r>
              <a:rPr lang="ru-RU" sz="32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Балде</a:t>
            </a:r>
            <a:endParaRPr lang="ru-RU" sz="3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5"/>
          <p:cNvSpPr txBox="1">
            <a:spLocks/>
          </p:cNvSpPr>
          <p:nvPr/>
        </p:nvSpPr>
        <p:spPr>
          <a:xfrm>
            <a:off x="899592" y="1556792"/>
            <a:ext cx="7416824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46" name="Picture 2" descr="http://img1.liveinternet.ru/images/attach/c/11/117/594/117594475_4920201_010lab7a8k12992680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340768"/>
            <a:ext cx="3775728" cy="4897389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562</TotalTime>
  <Words>145</Words>
  <Application>Microsoft Office PowerPoint</Application>
  <PresentationFormat>Экран (4:3)</PresentationFormat>
  <Paragraphs>20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Georgia</vt:lpstr>
      <vt:lpstr>Times New Roman</vt:lpstr>
      <vt:lpstr>Тема Office</vt:lpstr>
      <vt:lpstr>МДОУ д/с  № 28 общеразвивающего вида г. Узловая 2024 г.             День русского языка       Пушкинский день    6 июня</vt:lpstr>
      <vt:lpstr>Александр Сергеевич Пушкин был великим поэтом. Он писал сказки, стихи, рассказы, поэмы, которые знают и любят люди всего мира.  Пушкин – самый любимый писатель в нашей стране.  </vt:lpstr>
      <vt:lpstr>С раннего детства маленькому Саше напевала песни, рассказывала необычные истории и сказки его любимая няня – Арина Родионовна. </vt:lpstr>
      <vt:lpstr>Презентация PowerPoint</vt:lpstr>
      <vt:lpstr>Сказка о царе Салтане</vt:lpstr>
      <vt:lpstr>Сказка о рыбаке и рыбке</vt:lpstr>
      <vt:lpstr>Сказка о золотом петушке</vt:lpstr>
      <vt:lpstr>Сказка о мёртвой царевне  и семи богатырях</vt:lpstr>
      <vt:lpstr>Сказка о попе и работнике его Балде</vt:lpstr>
      <vt:lpstr>Руслан и Людмила</vt:lpstr>
      <vt:lpstr>У Лукоморья дуб зелёный</vt:lpstr>
      <vt:lpstr>Все любят сказки А.С. Пушкина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Иван Пульбер</cp:lastModifiedBy>
  <cp:revision>48</cp:revision>
  <dcterms:created xsi:type="dcterms:W3CDTF">2014-08-08T16:01:14Z</dcterms:created>
  <dcterms:modified xsi:type="dcterms:W3CDTF">2024-05-29T17:05:16Z</dcterms:modified>
</cp:coreProperties>
</file>